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9" r:id="rId24"/>
    <p:sldId id="281" r:id="rId25"/>
    <p:sldId id="278" r:id="rId26"/>
    <p:sldId id="280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</p:sldIdLst>
  <p:sldSz cx="9144000" cy="6858000" type="screen4x3"/>
  <p:notesSz cx="6858000" cy="9144000"/>
  <p:custDataLst>
    <p:tags r:id="rId4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67" y="-4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6B8E7F7-C7DD-4C16-AA91-0B6F2344B3A5}" type="datetimeFigureOut">
              <a:rPr lang="en-US" smtClean="0"/>
              <a:t>1/13/2016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C7E1186-FD3F-4087-8AD7-74B8E2A5C24C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8E7F7-C7DD-4C16-AA91-0B6F2344B3A5}" type="datetimeFigureOut">
              <a:rPr lang="en-US" smtClean="0"/>
              <a:t>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E1186-FD3F-4087-8AD7-74B8E2A5C2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8E7F7-C7DD-4C16-AA91-0B6F2344B3A5}" type="datetimeFigureOut">
              <a:rPr lang="en-US" smtClean="0"/>
              <a:t>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C7E1186-FD3F-4087-8AD7-74B8E2A5C2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8E7F7-C7DD-4C16-AA91-0B6F2344B3A5}" type="datetimeFigureOut">
              <a:rPr lang="en-US" smtClean="0"/>
              <a:t>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E1186-FD3F-4087-8AD7-74B8E2A5C24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6B8E7F7-C7DD-4C16-AA91-0B6F2344B3A5}" type="datetimeFigureOut">
              <a:rPr lang="en-US" smtClean="0"/>
              <a:t>1/13/2016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C7E1186-FD3F-4087-8AD7-74B8E2A5C24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8E7F7-C7DD-4C16-AA91-0B6F2344B3A5}" type="datetimeFigureOut">
              <a:rPr lang="en-US" smtClean="0"/>
              <a:t>1/13/2016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E1186-FD3F-4087-8AD7-74B8E2A5C24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8E7F7-C7DD-4C16-AA91-0B6F2344B3A5}" type="datetimeFigureOut">
              <a:rPr lang="en-US" smtClean="0"/>
              <a:t>1/13/2016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E1186-FD3F-4087-8AD7-74B8E2A5C24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8E7F7-C7DD-4C16-AA91-0B6F2344B3A5}" type="datetimeFigureOut">
              <a:rPr lang="en-US" smtClean="0"/>
              <a:t>1/13/2016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E1186-FD3F-4087-8AD7-74B8E2A5C24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8E7F7-C7DD-4C16-AA91-0B6F2344B3A5}" type="datetimeFigureOut">
              <a:rPr lang="en-US" smtClean="0"/>
              <a:t>1/13/2016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E1186-FD3F-4087-8AD7-74B8E2A5C2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8E7F7-C7DD-4C16-AA91-0B6F2344B3A5}" type="datetimeFigureOut">
              <a:rPr lang="en-US" smtClean="0"/>
              <a:t>1/13/2016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C7E1186-FD3F-4087-8AD7-74B8E2A5C24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8E7F7-C7DD-4C16-AA91-0B6F2344B3A5}" type="datetimeFigureOut">
              <a:rPr lang="en-US" smtClean="0"/>
              <a:t>1/13/2016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E1186-FD3F-4087-8AD7-74B8E2A5C24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6B8E7F7-C7DD-4C16-AA91-0B6F2344B3A5}" type="datetimeFigureOut">
              <a:rPr lang="en-US" smtClean="0"/>
              <a:t>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2C7E1186-FD3F-4087-8AD7-74B8E2A5C24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True or False Review Game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5382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4400" dirty="0"/>
              <a:t>An upwelling is cold deep ocean water rising to the surface.  </a:t>
            </a:r>
            <a:endParaRPr lang="en-US" sz="4400" dirty="0" smtClean="0"/>
          </a:p>
          <a:p>
            <a:pPr lvl="0"/>
            <a:r>
              <a:rPr lang="en-US" sz="4400" dirty="0" smtClean="0"/>
              <a:t>True </a:t>
            </a:r>
            <a:endParaRPr lang="en-US" sz="4400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True or False?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443601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4400" dirty="0" err="1"/>
              <a:t>Upwellings</a:t>
            </a:r>
            <a:r>
              <a:rPr lang="en-US" sz="4400" dirty="0"/>
              <a:t> are NOT good places to fish because of the cold water.  </a:t>
            </a:r>
            <a:endParaRPr lang="en-US" sz="4400" dirty="0" smtClean="0"/>
          </a:p>
          <a:p>
            <a:pPr lvl="0"/>
            <a:r>
              <a:rPr lang="en-US" sz="4400" dirty="0" smtClean="0"/>
              <a:t>False</a:t>
            </a:r>
            <a:endParaRPr lang="en-US" sz="4400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True or False?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550010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4400" dirty="0"/>
              <a:t>El Nino occurs in the Atlantic Ocean near the equator.  </a:t>
            </a:r>
            <a:endParaRPr lang="en-US" sz="4400" dirty="0" smtClean="0"/>
          </a:p>
          <a:p>
            <a:pPr lvl="0"/>
            <a:r>
              <a:rPr lang="en-US" sz="4400" dirty="0" smtClean="0"/>
              <a:t>False</a:t>
            </a:r>
            <a:endParaRPr lang="en-US" sz="4400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True or False?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875005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4400" dirty="0"/>
              <a:t>El Nino occurs when the trade winds slowdown or stop blowing.  </a:t>
            </a:r>
            <a:endParaRPr lang="en-US" sz="4400" dirty="0" smtClean="0"/>
          </a:p>
          <a:p>
            <a:pPr lvl="0"/>
            <a:r>
              <a:rPr lang="en-US" sz="4400" dirty="0" smtClean="0"/>
              <a:t>True</a:t>
            </a:r>
            <a:endParaRPr lang="en-US" sz="4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True or False?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4108005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4400" dirty="0"/>
              <a:t>El Nino can affect the climate 10 to 20 years.  </a:t>
            </a:r>
            <a:endParaRPr lang="en-US" sz="4400" dirty="0" smtClean="0"/>
          </a:p>
          <a:p>
            <a:pPr lvl="0"/>
            <a:r>
              <a:rPr lang="en-US" sz="4400" dirty="0" smtClean="0"/>
              <a:t>False</a:t>
            </a:r>
            <a:endParaRPr lang="en-US" sz="4400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True or False?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962953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4400" dirty="0"/>
              <a:t>The climate of a location is determined by temperature and precipitation. </a:t>
            </a:r>
            <a:endParaRPr lang="en-US" sz="4400" dirty="0" smtClean="0"/>
          </a:p>
          <a:p>
            <a:pPr lvl="0"/>
            <a:r>
              <a:rPr lang="en-US" sz="4400" dirty="0" smtClean="0"/>
              <a:t>True </a:t>
            </a:r>
            <a:endParaRPr lang="en-US" sz="4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True or False?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50797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4400" dirty="0"/>
              <a:t>Warm currents have a cooling affect on coastal climate.  </a:t>
            </a:r>
            <a:endParaRPr lang="en-US" sz="4400" dirty="0" smtClean="0"/>
          </a:p>
          <a:p>
            <a:pPr lvl="0"/>
            <a:r>
              <a:rPr lang="en-US" sz="4400" dirty="0" smtClean="0"/>
              <a:t>False</a:t>
            </a:r>
            <a:endParaRPr lang="en-US" sz="4400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True or False?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964731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4400" dirty="0"/>
              <a:t>Tropical climates exist at 30 degrees N &amp; S of the equator.  </a:t>
            </a:r>
            <a:endParaRPr lang="en-US" sz="4400" dirty="0" smtClean="0"/>
          </a:p>
          <a:p>
            <a:pPr lvl="0"/>
            <a:r>
              <a:rPr lang="en-US" sz="4400" dirty="0" smtClean="0"/>
              <a:t>False </a:t>
            </a:r>
            <a:endParaRPr lang="en-US" sz="4400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True or False?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148999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4400" dirty="0"/>
              <a:t>Polar climates can receive as little precipitation as desert climates.  </a:t>
            </a:r>
            <a:endParaRPr lang="en-US" sz="4400" dirty="0" smtClean="0"/>
          </a:p>
          <a:p>
            <a:pPr lvl="0"/>
            <a:r>
              <a:rPr lang="en-US" sz="4400" dirty="0" smtClean="0"/>
              <a:t>True</a:t>
            </a:r>
            <a:endParaRPr lang="en-US" sz="4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True or False?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889526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4400" dirty="0" smtClean="0"/>
              <a:t>Three miles </a:t>
            </a:r>
            <a:r>
              <a:rPr lang="en-US" sz="4400" dirty="0"/>
              <a:t>up into the Andes Mountains is a polar climate because of elevation.  </a:t>
            </a:r>
            <a:endParaRPr lang="en-US" sz="4400" dirty="0" smtClean="0"/>
          </a:p>
          <a:p>
            <a:pPr lvl="0"/>
            <a:r>
              <a:rPr lang="en-US" sz="4400" dirty="0" smtClean="0"/>
              <a:t>True</a:t>
            </a:r>
            <a:endParaRPr lang="en-US" sz="4400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True or False?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096894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The global winds influence surface </a:t>
            </a:r>
            <a:r>
              <a:rPr lang="en-US" sz="4800" dirty="0" smtClean="0"/>
              <a:t>currents</a:t>
            </a:r>
          </a:p>
          <a:p>
            <a:r>
              <a:rPr lang="en-US" sz="4800" dirty="0" smtClean="0"/>
              <a:t>True</a:t>
            </a:r>
            <a:endParaRPr lang="en-US" sz="4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True or False?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950365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4400" dirty="0"/>
              <a:t>Temperate Zone climate has very little fluctuation in temperature throughout the year.  </a:t>
            </a:r>
            <a:endParaRPr lang="en-US" sz="4400" dirty="0" smtClean="0"/>
          </a:p>
          <a:p>
            <a:pPr lvl="0"/>
            <a:r>
              <a:rPr lang="en-US" sz="4400" dirty="0" smtClean="0"/>
              <a:t>False</a:t>
            </a:r>
            <a:endParaRPr lang="en-US" sz="4400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True or False?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060532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4400" dirty="0"/>
              <a:t>The desert climate gets the most direct sunlight throughout the year.  </a:t>
            </a:r>
            <a:endParaRPr lang="en-US" sz="4400" dirty="0" smtClean="0"/>
          </a:p>
          <a:p>
            <a:pPr lvl="0"/>
            <a:r>
              <a:rPr lang="en-US" sz="4400" dirty="0" smtClean="0"/>
              <a:t>False</a:t>
            </a:r>
            <a:endParaRPr lang="en-US" sz="4400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True or False?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879870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4400" dirty="0"/>
              <a:t>A major Volcanic eruptions and a meteor impact would have similar affects on climate.  </a:t>
            </a:r>
            <a:endParaRPr lang="en-US" sz="4400" dirty="0" smtClean="0"/>
          </a:p>
          <a:p>
            <a:pPr lvl="0"/>
            <a:r>
              <a:rPr lang="en-US" sz="4400" dirty="0" smtClean="0"/>
              <a:t>True</a:t>
            </a:r>
            <a:endParaRPr lang="en-US" sz="4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True or False?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326652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4400" dirty="0"/>
              <a:t>We are currently in an interglacial period.  </a:t>
            </a:r>
            <a:endParaRPr lang="en-US" sz="4400" dirty="0" smtClean="0"/>
          </a:p>
          <a:p>
            <a:pPr lvl="0"/>
            <a:r>
              <a:rPr lang="en-US" sz="4400" dirty="0" smtClean="0"/>
              <a:t>True</a:t>
            </a:r>
            <a:endParaRPr lang="en-US" sz="4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True or False?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04891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4400" dirty="0"/>
              <a:t>The last ice age ended 1,000 years ago.  </a:t>
            </a:r>
            <a:endParaRPr lang="en-US" sz="4400" dirty="0" smtClean="0"/>
          </a:p>
          <a:p>
            <a:pPr lvl="0"/>
            <a:r>
              <a:rPr lang="en-US" sz="4400" dirty="0" smtClean="0"/>
              <a:t>False</a:t>
            </a:r>
            <a:endParaRPr lang="en-US" sz="4400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True or False?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320996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4400" dirty="0"/>
              <a:t>Humans can cause an El Nino climate change event.  </a:t>
            </a:r>
            <a:endParaRPr lang="en-US" sz="4400" dirty="0" smtClean="0"/>
          </a:p>
          <a:p>
            <a:pPr lvl="0"/>
            <a:r>
              <a:rPr lang="en-US" sz="4400" dirty="0" smtClean="0"/>
              <a:t>False</a:t>
            </a:r>
            <a:endParaRPr lang="en-US" sz="4400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True or False?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14456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4800" dirty="0"/>
              <a:t>Continental drift does not cause climate change. </a:t>
            </a:r>
            <a:endParaRPr lang="en-US" sz="4800" dirty="0" smtClean="0"/>
          </a:p>
          <a:p>
            <a:pPr lvl="0"/>
            <a:r>
              <a:rPr lang="en-US" sz="4800" dirty="0" smtClean="0"/>
              <a:t>False</a:t>
            </a:r>
            <a:endParaRPr lang="en-US" sz="4800" dirty="0"/>
          </a:p>
          <a:p>
            <a:pPr marL="45720" lv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True or False?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305120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4400" dirty="0"/>
              <a:t>Global warming could create a “mini” ice age.  </a:t>
            </a:r>
            <a:endParaRPr lang="en-US" sz="4400" dirty="0" smtClean="0"/>
          </a:p>
          <a:p>
            <a:pPr lvl="0"/>
            <a:r>
              <a:rPr lang="en-US" sz="4400" dirty="0" smtClean="0"/>
              <a:t>True</a:t>
            </a:r>
            <a:endParaRPr lang="en-US" sz="4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True or False?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544651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4400" dirty="0"/>
              <a:t>If the ocean conveyor belt shuts down it would make England and Northern Europe a very cold place to live.  </a:t>
            </a:r>
            <a:endParaRPr lang="en-US" sz="4400" dirty="0" smtClean="0"/>
          </a:p>
          <a:p>
            <a:pPr lvl="0"/>
            <a:r>
              <a:rPr lang="en-US" sz="4400" dirty="0"/>
              <a:t>T</a:t>
            </a:r>
            <a:r>
              <a:rPr lang="en-US" sz="4400" dirty="0" smtClean="0"/>
              <a:t>rue</a:t>
            </a:r>
            <a:endParaRPr lang="en-US" sz="4400" dirty="0"/>
          </a:p>
          <a:p>
            <a:pPr marL="4572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True or False?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1196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4400" dirty="0"/>
              <a:t>The </a:t>
            </a:r>
            <a:r>
              <a:rPr lang="en-US" sz="4400" dirty="0" smtClean="0"/>
              <a:t>Coriolis </a:t>
            </a:r>
            <a:r>
              <a:rPr lang="en-US" sz="4400" dirty="0"/>
              <a:t>effect causes the surface currents to move clockwise in the southern hemisphere.  </a:t>
            </a:r>
            <a:endParaRPr lang="en-US" sz="4400" dirty="0" smtClean="0"/>
          </a:p>
          <a:p>
            <a:pPr lvl="0"/>
            <a:r>
              <a:rPr lang="en-US" sz="4400" dirty="0" smtClean="0"/>
              <a:t>False</a:t>
            </a:r>
            <a:endParaRPr lang="en-US" sz="4400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True or False?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415119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The </a:t>
            </a:r>
            <a:r>
              <a:rPr lang="en-US" sz="4400" dirty="0" smtClean="0"/>
              <a:t>Coriolis </a:t>
            </a:r>
            <a:r>
              <a:rPr lang="en-US" sz="4400" dirty="0"/>
              <a:t>effect is caused by the spin of the </a:t>
            </a:r>
            <a:r>
              <a:rPr lang="en-US" sz="4400" dirty="0" smtClean="0"/>
              <a:t>earth</a:t>
            </a:r>
          </a:p>
          <a:p>
            <a:r>
              <a:rPr lang="en-US" sz="4400" dirty="0" smtClean="0"/>
              <a:t>True</a:t>
            </a:r>
            <a:endParaRPr lang="en-US" sz="4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True or False?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795453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4400" dirty="0"/>
              <a:t>In a world with no land (or continents) there would be no influence by the global winds on surface currents.  </a:t>
            </a:r>
            <a:endParaRPr lang="en-US" sz="4400" dirty="0" smtClean="0"/>
          </a:p>
          <a:p>
            <a:pPr lvl="0"/>
            <a:r>
              <a:rPr lang="en-US" sz="4400" dirty="0" smtClean="0"/>
              <a:t>False</a:t>
            </a:r>
            <a:endParaRPr lang="en-US" sz="4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True or False?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447688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4400" dirty="0"/>
              <a:t>Deep currents move very fast at the bottom of the ocean. </a:t>
            </a:r>
            <a:endParaRPr lang="en-US" sz="4400" dirty="0" smtClean="0"/>
          </a:p>
          <a:p>
            <a:pPr lvl="0"/>
            <a:r>
              <a:rPr lang="en-US" sz="4400" dirty="0" smtClean="0"/>
              <a:t>False</a:t>
            </a:r>
            <a:endParaRPr lang="en-US" sz="4400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True or False?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824092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4400" dirty="0"/>
              <a:t>The surface currents and the deep currents rarely mix because of their difference in density </a:t>
            </a:r>
            <a:endParaRPr lang="en-US" sz="4400" dirty="0" smtClean="0"/>
          </a:p>
          <a:p>
            <a:pPr lvl="0"/>
            <a:r>
              <a:rPr lang="en-US" sz="4400" dirty="0" smtClean="0"/>
              <a:t>True </a:t>
            </a:r>
            <a:endParaRPr lang="en-US" sz="4400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True or False?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527032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4400" dirty="0"/>
              <a:t>There are FIVE major ocean gyres in the world oceans.  </a:t>
            </a:r>
            <a:endParaRPr lang="en-US" sz="4400" dirty="0" smtClean="0"/>
          </a:p>
          <a:p>
            <a:pPr lvl="0"/>
            <a:r>
              <a:rPr lang="en-US" sz="4400" dirty="0" smtClean="0"/>
              <a:t>True </a:t>
            </a:r>
            <a:endParaRPr lang="en-US" sz="4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True or False?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327150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4400" dirty="0"/>
              <a:t>All FIVE ocean gyres move surface water in the same direction. </a:t>
            </a:r>
            <a:endParaRPr lang="en-US" sz="4400" dirty="0" smtClean="0"/>
          </a:p>
          <a:p>
            <a:pPr lvl="0"/>
            <a:r>
              <a:rPr lang="en-US" sz="4400" dirty="0" smtClean="0"/>
              <a:t>False </a:t>
            </a:r>
            <a:endParaRPr lang="en-US" sz="4400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True or False?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752513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4400" dirty="0"/>
              <a:t>El Nino stops </a:t>
            </a:r>
            <a:r>
              <a:rPr lang="en-US" sz="4400" dirty="0" err="1"/>
              <a:t>upwellings</a:t>
            </a:r>
            <a:r>
              <a:rPr lang="en-US" sz="4400" dirty="0"/>
              <a:t> off the coast of South America. </a:t>
            </a:r>
            <a:endParaRPr lang="en-US" sz="4400" dirty="0" smtClean="0"/>
          </a:p>
          <a:p>
            <a:pPr lvl="0"/>
            <a:r>
              <a:rPr lang="en-US" sz="4400" dirty="0" smtClean="0"/>
              <a:t>True</a:t>
            </a:r>
            <a:endParaRPr lang="en-US" sz="4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True or False?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925994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4400" dirty="0"/>
              <a:t>El Nino causes flooding in places like Peru and Southern U.S. </a:t>
            </a:r>
            <a:endParaRPr lang="en-US" sz="4400" dirty="0" smtClean="0"/>
          </a:p>
          <a:p>
            <a:pPr lvl="0"/>
            <a:r>
              <a:rPr lang="en-US" sz="4400" dirty="0" smtClean="0"/>
              <a:t>True</a:t>
            </a:r>
            <a:endParaRPr lang="en-US" sz="4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True or False?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143630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4400" dirty="0"/>
              <a:t>El Nino follows a cycle or pattern of every 2-12 years. </a:t>
            </a:r>
            <a:endParaRPr lang="en-US" sz="4400" dirty="0" smtClean="0"/>
          </a:p>
          <a:p>
            <a:pPr lvl="0"/>
            <a:r>
              <a:rPr lang="en-US" sz="4400" dirty="0" smtClean="0"/>
              <a:t>True </a:t>
            </a:r>
            <a:endParaRPr lang="en-US" sz="4400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True or False?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104015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4400" dirty="0"/>
              <a:t>Temperate climates exist in the mid latitudes.  </a:t>
            </a:r>
            <a:endParaRPr lang="en-US" sz="4400" dirty="0" smtClean="0"/>
          </a:p>
          <a:p>
            <a:pPr lvl="0"/>
            <a:r>
              <a:rPr lang="en-US" sz="4400" dirty="0" smtClean="0"/>
              <a:t>True </a:t>
            </a:r>
            <a:endParaRPr lang="en-US" sz="4400" dirty="0"/>
          </a:p>
          <a:p>
            <a:endParaRPr lang="en-US" sz="4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True or False?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75575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4400" dirty="0"/>
              <a:t>Increasing in elevation has a similar affect on climate as moving from the equator to the poles. </a:t>
            </a:r>
            <a:endParaRPr lang="en-US" sz="4400" dirty="0" smtClean="0"/>
          </a:p>
          <a:p>
            <a:pPr lvl="0"/>
            <a:r>
              <a:rPr lang="en-US" sz="4400" dirty="0" smtClean="0"/>
              <a:t>True </a:t>
            </a:r>
            <a:endParaRPr lang="en-US" sz="4400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True or False?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075660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4400" dirty="0"/>
              <a:t>The Gulf Stream is a cold surface current.  </a:t>
            </a:r>
            <a:endParaRPr lang="en-US" sz="4400" dirty="0" smtClean="0"/>
          </a:p>
          <a:p>
            <a:pPr lvl="0"/>
            <a:r>
              <a:rPr lang="en-US" sz="4400" dirty="0" smtClean="0"/>
              <a:t>False</a:t>
            </a:r>
            <a:endParaRPr lang="en-US" sz="4400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True or False?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009243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4400" dirty="0"/>
              <a:t>The further towards the interior of a continent (away from the oceans) the greater the temperature variations</a:t>
            </a:r>
            <a:r>
              <a:rPr lang="en-US" sz="4400" dirty="0" smtClean="0"/>
              <a:t>.</a:t>
            </a:r>
          </a:p>
          <a:p>
            <a:pPr lvl="0"/>
            <a:r>
              <a:rPr lang="en-US" sz="4400" dirty="0" smtClean="0"/>
              <a:t>True </a:t>
            </a:r>
            <a:endParaRPr lang="en-US" sz="4400" dirty="0"/>
          </a:p>
          <a:p>
            <a:endParaRPr lang="en-US" sz="4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True or False?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947977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4400" dirty="0"/>
              <a:t>Low pressure air rising from the surface is what creates deserts at approx. 30 degrees N and S latitude. </a:t>
            </a:r>
            <a:endParaRPr lang="en-US" sz="4400" dirty="0" smtClean="0"/>
          </a:p>
          <a:p>
            <a:pPr lvl="0"/>
            <a:r>
              <a:rPr lang="en-US" sz="4400" dirty="0" smtClean="0"/>
              <a:t>False </a:t>
            </a:r>
            <a:endParaRPr lang="en-US" sz="4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True or False?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967471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4400" dirty="0"/>
              <a:t>Freshwater from ice melt on Greenland could shut down the ocean conveyor belt.  </a:t>
            </a:r>
            <a:endParaRPr lang="en-US" sz="4400" dirty="0" smtClean="0"/>
          </a:p>
          <a:p>
            <a:pPr lvl="0"/>
            <a:r>
              <a:rPr lang="en-US" sz="4400" dirty="0" smtClean="0"/>
              <a:t>True </a:t>
            </a:r>
            <a:endParaRPr lang="en-US" sz="4400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True or False?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264210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4400" dirty="0"/>
              <a:t>Freshwater shuts down the ocean conveyor belt because it is able to sink to the deep ocean. </a:t>
            </a:r>
            <a:endParaRPr lang="en-US" sz="4400" dirty="0" smtClean="0"/>
          </a:p>
          <a:p>
            <a:pPr lvl="0"/>
            <a:r>
              <a:rPr lang="en-US" sz="4400" dirty="0" smtClean="0"/>
              <a:t>False</a:t>
            </a:r>
            <a:endParaRPr lang="en-US" sz="4400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True or False?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244397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4400" dirty="0"/>
              <a:t>The Gulf Stream is warm because it forms near the equator.  </a:t>
            </a:r>
            <a:endParaRPr lang="en-US" sz="4400" dirty="0" smtClean="0"/>
          </a:p>
          <a:p>
            <a:pPr lvl="0"/>
            <a:r>
              <a:rPr lang="en-US" sz="4400" dirty="0" smtClean="0"/>
              <a:t>True </a:t>
            </a:r>
            <a:endParaRPr lang="en-US" sz="4400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True or False?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7010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4800" dirty="0"/>
              <a:t>Deep ocean currents originate at the equator.  </a:t>
            </a:r>
            <a:endParaRPr lang="en-US" sz="4800" dirty="0" smtClean="0"/>
          </a:p>
          <a:p>
            <a:pPr lvl="0"/>
            <a:r>
              <a:rPr lang="en-US" sz="4800" dirty="0" smtClean="0"/>
              <a:t>False</a:t>
            </a:r>
            <a:endParaRPr lang="en-US" sz="4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True or False?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169794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4400" dirty="0"/>
              <a:t>Warm water sinking at the poles causes a deep current.  </a:t>
            </a:r>
            <a:endParaRPr lang="en-US" sz="4400" dirty="0" smtClean="0"/>
          </a:p>
          <a:p>
            <a:pPr lvl="0"/>
            <a:r>
              <a:rPr lang="en-US" sz="4400" dirty="0" smtClean="0"/>
              <a:t>False</a:t>
            </a:r>
            <a:endParaRPr lang="en-US" sz="4400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True or False?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407927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4400" dirty="0"/>
              <a:t>When ocean water freezes at the poles the salt stays in the ocean making it higher in salt content.  </a:t>
            </a:r>
            <a:endParaRPr lang="en-US" sz="4400" dirty="0" smtClean="0"/>
          </a:p>
          <a:p>
            <a:pPr lvl="0"/>
            <a:r>
              <a:rPr lang="en-US" sz="4400" dirty="0" smtClean="0"/>
              <a:t>True</a:t>
            </a:r>
            <a:endParaRPr lang="en-US" sz="4400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True or False?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633685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4400" dirty="0"/>
              <a:t>Ocean gyres are made up of a warm current and a cold current.  </a:t>
            </a:r>
            <a:endParaRPr lang="en-US" sz="4400" dirty="0" smtClean="0"/>
          </a:p>
          <a:p>
            <a:pPr lvl="0"/>
            <a:r>
              <a:rPr lang="en-US" sz="4400" dirty="0" smtClean="0"/>
              <a:t>True </a:t>
            </a:r>
            <a:endParaRPr lang="en-US" sz="4400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True or False?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734881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True or False Review Game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True or False?&amp;quot;&quot;/&gt;&lt;property id=&quot;20307&quot; value=&quot;257&quot;/&gt;&lt;/object&gt;&lt;object type=&quot;3&quot; unique_id=&quot;10006&quot;&gt;&lt;property id=&quot;20148&quot; value=&quot;5&quot;/&gt;&lt;property id=&quot;20300&quot; value=&quot;Slide 3 - &amp;quot;True or False?&amp;quot;&quot;/&gt;&lt;property id=&quot;20307&quot; value=&quot;258&quot;/&gt;&lt;/object&gt;&lt;object type=&quot;3&quot; unique_id=&quot;10007&quot;&gt;&lt;property id=&quot;20148&quot; value=&quot;5&quot;/&gt;&lt;property id=&quot;20300&quot; value=&quot;Slide 4 - &amp;quot;True or False?&amp;quot;&quot;/&gt;&lt;property id=&quot;20307&quot; value=&quot;259&quot;/&gt;&lt;/object&gt;&lt;object type=&quot;3&quot; unique_id=&quot;10008&quot;&gt;&lt;property id=&quot;20148&quot; value=&quot;5&quot;/&gt;&lt;property id=&quot;20300&quot; value=&quot;Slide 5 - &amp;quot;True or False?&amp;quot;&quot;/&gt;&lt;property id=&quot;20307&quot; value=&quot;260&quot;/&gt;&lt;/object&gt;&lt;object type=&quot;3&quot; unique_id=&quot;10009&quot;&gt;&lt;property id=&quot;20148&quot; value=&quot;5&quot;/&gt;&lt;property id=&quot;20300&quot; value=&quot;Slide 6 - &amp;quot;True or False?&amp;quot;&quot;/&gt;&lt;property id=&quot;20307&quot; value=&quot;261&quot;/&gt;&lt;/object&gt;&lt;object type=&quot;3&quot; unique_id=&quot;10010&quot;&gt;&lt;property id=&quot;20148&quot; value=&quot;5&quot;/&gt;&lt;property id=&quot;20300&quot; value=&quot;Slide 7 - &amp;quot;True or False?&amp;quot;&quot;/&gt;&lt;property id=&quot;20307&quot; value=&quot;262&quot;/&gt;&lt;/object&gt;&lt;object type=&quot;3&quot; unique_id=&quot;10011&quot;&gt;&lt;property id=&quot;20148&quot; value=&quot;5&quot;/&gt;&lt;property id=&quot;20300&quot; value=&quot;Slide 8 - &amp;quot;True or False?&amp;quot;&quot;/&gt;&lt;property id=&quot;20307&quot; value=&quot;263&quot;/&gt;&lt;/object&gt;&lt;object type=&quot;3&quot; unique_id=&quot;10012&quot;&gt;&lt;property id=&quot;20148&quot; value=&quot;5&quot;/&gt;&lt;property id=&quot;20300&quot; value=&quot;Slide 9 - &amp;quot;True or False?&amp;quot;&quot;/&gt;&lt;property id=&quot;20307&quot; value=&quot;264&quot;/&gt;&lt;/object&gt;&lt;object type=&quot;3&quot; unique_id=&quot;10013&quot;&gt;&lt;property id=&quot;20148&quot; value=&quot;5&quot;/&gt;&lt;property id=&quot;20300&quot; value=&quot;Slide 10 - &amp;quot;True or False?&amp;quot;&quot;/&gt;&lt;property id=&quot;20307&quot; value=&quot;265&quot;/&gt;&lt;/object&gt;&lt;object type=&quot;3&quot; unique_id=&quot;10014&quot;&gt;&lt;property id=&quot;20148&quot; value=&quot;5&quot;/&gt;&lt;property id=&quot;20300&quot; value=&quot;Slide 11 - &amp;quot;True or False?&amp;quot;&quot;/&gt;&lt;property id=&quot;20307&quot; value=&quot;266&quot;/&gt;&lt;/object&gt;&lt;object type=&quot;3&quot; unique_id=&quot;10015&quot;&gt;&lt;property id=&quot;20148&quot; value=&quot;5&quot;/&gt;&lt;property id=&quot;20300&quot; value=&quot;Slide 12 - &amp;quot;True or False?&amp;quot;&quot;/&gt;&lt;property id=&quot;20307&quot; value=&quot;267&quot;/&gt;&lt;/object&gt;&lt;object type=&quot;3&quot; unique_id=&quot;10016&quot;&gt;&lt;property id=&quot;20148&quot; value=&quot;5&quot;/&gt;&lt;property id=&quot;20300&quot; value=&quot;Slide 13 - &amp;quot;True or False?&amp;quot;&quot;/&gt;&lt;property id=&quot;20307&quot; value=&quot;268&quot;/&gt;&lt;/object&gt;&lt;object type=&quot;3&quot; unique_id=&quot;10017&quot;&gt;&lt;property id=&quot;20148&quot; value=&quot;5&quot;/&gt;&lt;property id=&quot;20300&quot; value=&quot;Slide 14 - &amp;quot;True or False?&amp;quot;&quot;/&gt;&lt;property id=&quot;20307&quot; value=&quot;269&quot;/&gt;&lt;/object&gt;&lt;object type=&quot;3&quot; unique_id=&quot;10018&quot;&gt;&lt;property id=&quot;20148&quot; value=&quot;5&quot;/&gt;&lt;property id=&quot;20300&quot; value=&quot;Slide 15 - &amp;quot;True or False?&amp;quot;&quot;/&gt;&lt;property id=&quot;20307&quot; value=&quot;270&quot;/&gt;&lt;/object&gt;&lt;object type=&quot;3&quot; unique_id=&quot;10019&quot;&gt;&lt;property id=&quot;20148&quot; value=&quot;5&quot;/&gt;&lt;property id=&quot;20300&quot; value=&quot;Slide 16 - &amp;quot;True or False?&amp;quot;&quot;/&gt;&lt;property id=&quot;20307&quot; value=&quot;271&quot;/&gt;&lt;/object&gt;&lt;object type=&quot;3&quot; unique_id=&quot;10020&quot;&gt;&lt;property id=&quot;20148&quot; value=&quot;5&quot;/&gt;&lt;property id=&quot;20300&quot; value=&quot;Slide 17 - &amp;quot;True or False?&amp;quot;&quot;/&gt;&lt;property id=&quot;20307&quot; value=&quot;272&quot;/&gt;&lt;/object&gt;&lt;object type=&quot;3&quot; unique_id=&quot;10021&quot;&gt;&lt;property id=&quot;20148&quot; value=&quot;5&quot;/&gt;&lt;property id=&quot;20300&quot; value=&quot;Slide 18 - &amp;quot;True or False?&amp;quot;&quot;/&gt;&lt;property id=&quot;20307&quot; value=&quot;273&quot;/&gt;&lt;/object&gt;&lt;object type=&quot;3&quot; unique_id=&quot;10022&quot;&gt;&lt;property id=&quot;20148&quot; value=&quot;5&quot;/&gt;&lt;property id=&quot;20300&quot; value=&quot;Slide 19 - &amp;quot;True or False?&amp;quot;&quot;/&gt;&lt;property id=&quot;20307&quot; value=&quot;274&quot;/&gt;&lt;/object&gt;&lt;object type=&quot;3&quot; unique_id=&quot;10023&quot;&gt;&lt;property id=&quot;20148&quot; value=&quot;5&quot;/&gt;&lt;property id=&quot;20300&quot; value=&quot;Slide 20 - &amp;quot;True or False?&amp;quot;&quot;/&gt;&lt;property id=&quot;20307&quot; value=&quot;275&quot;/&gt;&lt;/object&gt;&lt;object type=&quot;3&quot; unique_id=&quot;10024&quot;&gt;&lt;property id=&quot;20148&quot; value=&quot;5&quot;/&gt;&lt;property id=&quot;20300&quot; value=&quot;Slide 21 - &amp;quot;True or False?&amp;quot;&quot;/&gt;&lt;property id=&quot;20307&quot; value=&quot;276&quot;/&gt;&lt;/object&gt;&lt;object type=&quot;3&quot; unique_id=&quot;10025&quot;&gt;&lt;property id=&quot;20148&quot; value=&quot;5&quot;/&gt;&lt;property id=&quot;20300&quot; value=&quot;Slide 22 - &amp;quot;True or False?&amp;quot;&quot;/&gt;&lt;property id=&quot;20307&quot; value=&quot;277&quot;/&gt;&lt;/object&gt;&lt;object type=&quot;3&quot; unique_id=&quot;10026&quot;&gt;&lt;property id=&quot;20148&quot; value=&quot;5&quot;/&gt;&lt;property id=&quot;20300&quot; value=&quot;Slide 25 - &amp;quot;True or False?&amp;quot;&quot;/&gt;&lt;property id=&quot;20307&quot; value=&quot;278&quot;/&gt;&lt;/object&gt;&lt;object type=&quot;3&quot; unique_id=&quot;10027&quot;&gt;&lt;property id=&quot;20148&quot; value=&quot;5&quot;/&gt;&lt;property id=&quot;20300&quot; value=&quot;Slide 23 - &amp;quot;True or False?&amp;quot;&quot;/&gt;&lt;property id=&quot;20307&quot; value=&quot;279&quot;/&gt;&lt;/object&gt;&lt;object type=&quot;3&quot; unique_id=&quot;10028&quot;&gt;&lt;property id=&quot;20148&quot; value=&quot;5&quot;/&gt;&lt;property id=&quot;20300&quot; value=&quot;Slide 26 - &amp;quot;True or False?&amp;quot;&quot;/&gt;&lt;property id=&quot;20307&quot; value=&quot;280&quot;/&gt;&lt;/object&gt;&lt;object type=&quot;3&quot; unique_id=&quot;10029&quot;&gt;&lt;property id=&quot;20148&quot; value=&quot;5&quot;/&gt;&lt;property id=&quot;20300&quot; value=&quot;Slide 24 - &amp;quot;True or False?&amp;quot;&quot;/&gt;&lt;property id=&quot;20307&quot; value=&quot;281&quot;/&gt;&lt;/object&gt;&lt;object type=&quot;3&quot; unique_id=&quot;10030&quot;&gt;&lt;property id=&quot;20148&quot; value=&quot;5&quot;/&gt;&lt;property id=&quot;20300&quot; value=&quot;Slide 27 - &amp;quot;True or False?&amp;quot;&quot;/&gt;&lt;property id=&quot;20307&quot; value=&quot;282&quot;/&gt;&lt;/object&gt;&lt;object type=&quot;3&quot; unique_id=&quot;10031&quot;&gt;&lt;property id=&quot;20148&quot; value=&quot;5&quot;/&gt;&lt;property id=&quot;20300&quot; value=&quot;Slide 28 - &amp;quot;True or False?&amp;quot;&quot;/&gt;&lt;property id=&quot;20307&quot; value=&quot;283&quot;/&gt;&lt;/object&gt;&lt;object type=&quot;3&quot; unique_id=&quot;10032&quot;&gt;&lt;property id=&quot;20148&quot; value=&quot;5&quot;/&gt;&lt;property id=&quot;20300&quot; value=&quot;Slide 29 - &amp;quot;True or False?&amp;quot;&quot;/&gt;&lt;property id=&quot;20307&quot; value=&quot;284&quot;/&gt;&lt;/object&gt;&lt;object type=&quot;3&quot; unique_id=&quot;10033&quot;&gt;&lt;property id=&quot;20148&quot; value=&quot;5&quot;/&gt;&lt;property id=&quot;20300&quot; value=&quot;Slide 30 - &amp;quot;True or False?&amp;quot;&quot;/&gt;&lt;property id=&quot;20307&quot; value=&quot;285&quot;/&gt;&lt;/object&gt;&lt;object type=&quot;3&quot; unique_id=&quot;10034&quot;&gt;&lt;property id=&quot;20148&quot; value=&quot;5&quot;/&gt;&lt;property id=&quot;20300&quot; value=&quot;Slide 31 - &amp;quot;True or False?&amp;quot;&quot;/&gt;&lt;property id=&quot;20307&quot; value=&quot;286&quot;/&gt;&lt;/object&gt;&lt;object type=&quot;3&quot; unique_id=&quot;10035&quot;&gt;&lt;property id=&quot;20148&quot; value=&quot;5&quot;/&gt;&lt;property id=&quot;20300&quot; value=&quot;Slide 32 - &amp;quot;True or False?&amp;quot;&quot;/&gt;&lt;property id=&quot;20307&quot; value=&quot;287&quot;/&gt;&lt;/object&gt;&lt;object type=&quot;3&quot; unique_id=&quot;10036&quot;&gt;&lt;property id=&quot;20148&quot; value=&quot;5&quot;/&gt;&lt;property id=&quot;20300&quot; value=&quot;Slide 33 - &amp;quot;True or False?&amp;quot;&quot;/&gt;&lt;property id=&quot;20307&quot; value=&quot;288&quot;/&gt;&lt;/object&gt;&lt;object type=&quot;3&quot; unique_id=&quot;10037&quot;&gt;&lt;property id=&quot;20148&quot; value=&quot;5&quot;/&gt;&lt;property id=&quot;20300&quot; value=&quot;Slide 34 - &amp;quot;True or False?&amp;quot;&quot;/&gt;&lt;property id=&quot;20307&quot; value=&quot;289&quot;/&gt;&lt;/object&gt;&lt;object type=&quot;3&quot; unique_id=&quot;10038&quot;&gt;&lt;property id=&quot;20148&quot; value=&quot;5&quot;/&gt;&lt;property id=&quot;20300&quot; value=&quot;Slide 35 - &amp;quot;True or False?&amp;quot;&quot;/&gt;&lt;property id=&quot;20307&quot; value=&quot;290&quot;/&gt;&lt;/object&gt;&lt;object type=&quot;3&quot; unique_id=&quot;10039&quot;&gt;&lt;property id=&quot;20148&quot; value=&quot;5&quot;/&gt;&lt;property id=&quot;20300&quot; value=&quot;Slide 36 - &amp;quot;True or False?&amp;quot;&quot;/&gt;&lt;property id=&quot;20307&quot; value=&quot;291&quot;/&gt;&lt;/object&gt;&lt;object type=&quot;3&quot; unique_id=&quot;10040&quot;&gt;&lt;property id=&quot;20148&quot; value=&quot;5&quot;/&gt;&lt;property id=&quot;20300&quot; value=&quot;Slide 37 - &amp;quot;True or False?&amp;quot;&quot;/&gt;&lt;property id=&quot;20307&quot; value=&quot;292&quot;/&gt;&lt;/object&gt;&lt;object type=&quot;3&quot; unique_id=&quot;10041&quot;&gt;&lt;property id=&quot;20148&quot; value=&quot;5&quot;/&gt;&lt;property id=&quot;20300&quot; value=&quot;Slide 38 - &amp;quot;True or False?&amp;quot;&quot;/&gt;&lt;property id=&quot;20307&quot; value=&quot;293&quot;/&gt;&lt;/object&gt;&lt;object type=&quot;3&quot; unique_id=&quot;10042&quot;&gt;&lt;property id=&quot;20148&quot; value=&quot;5&quot;/&gt;&lt;property id=&quot;20300&quot; value=&quot;Slide 39 - &amp;quot;True or False?&amp;quot;&quot;/&gt;&lt;property id=&quot;20307&quot; value=&quot;294&quot;/&gt;&lt;/object&gt;&lt;object type=&quot;3&quot; unique_id=&quot;10043&quot;&gt;&lt;property id=&quot;20148&quot; value=&quot;5&quot;/&gt;&lt;property id=&quot;20300&quot; value=&quot;Slide 40 - &amp;quot;True or False?&amp;quot;&quot;/&gt;&lt;property id=&quot;20307&quot; value=&quot;295&quot;/&gt;&lt;/object&gt;&lt;object type=&quot;3&quot; unique_id=&quot;10044&quot;&gt;&lt;property id=&quot;20148&quot; value=&quot;5&quot;/&gt;&lt;property id=&quot;20300&quot; value=&quot;Slide 41 - &amp;quot;True or False?&amp;quot;&quot;/&gt;&lt;property id=&quot;20307&quot; value=&quot;296&quot;/&gt;&lt;/object&gt;&lt;object type=&quot;3&quot; unique_id=&quot;10045&quot;&gt;&lt;property id=&quot;20148&quot; value=&quot;5&quot;/&gt;&lt;property id=&quot;20300&quot; value=&quot;Slide 42 - &amp;quot;True or False?&amp;quot;&quot;/&gt;&lt;property id=&quot;20307&quot; value=&quot;297&quot;/&gt;&lt;/object&gt;&lt;object type=&quot;3&quot; unique_id=&quot;10046&quot;&gt;&lt;property id=&quot;20148&quot; value=&quot;5&quot;/&gt;&lt;property id=&quot;20300&quot; value=&quot;Slide 43 - &amp;quot;True or False?&amp;quot;&quot;/&gt;&lt;property id=&quot;20307&quot; value=&quot;298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53</TotalTime>
  <Words>755</Words>
  <Application>Microsoft Office PowerPoint</Application>
  <PresentationFormat>On-screen Show (4:3)</PresentationFormat>
  <Paragraphs>127</Paragraphs>
  <Slides>43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Grid</vt:lpstr>
      <vt:lpstr>True or False Review Game</vt:lpstr>
      <vt:lpstr>True or False?</vt:lpstr>
      <vt:lpstr>True or False?</vt:lpstr>
      <vt:lpstr>True or False?</vt:lpstr>
      <vt:lpstr>True or False?</vt:lpstr>
      <vt:lpstr>True or False?</vt:lpstr>
      <vt:lpstr>True or False?</vt:lpstr>
      <vt:lpstr>True or False?</vt:lpstr>
      <vt:lpstr>True or False?</vt:lpstr>
      <vt:lpstr>True or False?</vt:lpstr>
      <vt:lpstr>True or False?</vt:lpstr>
      <vt:lpstr>True or False?</vt:lpstr>
      <vt:lpstr>True or False?</vt:lpstr>
      <vt:lpstr>True or False?</vt:lpstr>
      <vt:lpstr>True or False?</vt:lpstr>
      <vt:lpstr>True or False?</vt:lpstr>
      <vt:lpstr>True or False?</vt:lpstr>
      <vt:lpstr>True or False?</vt:lpstr>
      <vt:lpstr>True or False?</vt:lpstr>
      <vt:lpstr>True or False?</vt:lpstr>
      <vt:lpstr>True or False?</vt:lpstr>
      <vt:lpstr>True or False?</vt:lpstr>
      <vt:lpstr>True or False?</vt:lpstr>
      <vt:lpstr>True or False?</vt:lpstr>
      <vt:lpstr>True or False?</vt:lpstr>
      <vt:lpstr>True or False?</vt:lpstr>
      <vt:lpstr>True or False?</vt:lpstr>
      <vt:lpstr>True or False?</vt:lpstr>
      <vt:lpstr>True or False?</vt:lpstr>
      <vt:lpstr>True or False?</vt:lpstr>
      <vt:lpstr>True or False?</vt:lpstr>
      <vt:lpstr>True or False?</vt:lpstr>
      <vt:lpstr>True or False?</vt:lpstr>
      <vt:lpstr>True or False?</vt:lpstr>
      <vt:lpstr>True or False?</vt:lpstr>
      <vt:lpstr>True or False?</vt:lpstr>
      <vt:lpstr>True or False?</vt:lpstr>
      <vt:lpstr>True or False?</vt:lpstr>
      <vt:lpstr>True or False?</vt:lpstr>
      <vt:lpstr>True or False?</vt:lpstr>
      <vt:lpstr>True or False?</vt:lpstr>
      <vt:lpstr>True or False?</vt:lpstr>
      <vt:lpstr>True or False?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True or False Review Game</dc:title>
  <dc:creator>pam</dc:creator>
  <cp:lastModifiedBy>pam</cp:lastModifiedBy>
  <cp:revision>10</cp:revision>
  <dcterms:created xsi:type="dcterms:W3CDTF">2016-01-14T01:05:32Z</dcterms:created>
  <dcterms:modified xsi:type="dcterms:W3CDTF">2016-01-14T01:59:11Z</dcterms:modified>
</cp:coreProperties>
</file>